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6" r:id="rId35"/>
    <p:sldId id="292" r:id="rId36"/>
    <p:sldId id="294" r:id="rId37"/>
    <p:sldId id="295" r:id="rId38"/>
    <p:sldId id="293" r:id="rId39"/>
    <p:sldId id="268" r:id="rId40"/>
    <p:sldId id="272" r:id="rId41"/>
    <p:sldId id="275" r:id="rId42"/>
    <p:sldId id="274" r:id="rId43"/>
  </p:sldIdLst>
  <p:sldSz cx="9144000" cy="5143500" type="screen16x9"/>
  <p:notesSz cx="6858000" cy="9144000"/>
  <p:embeddedFontLst>
    <p:embeddedFont>
      <p:font typeface="Roboto" panose="02020500000000000000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94785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811</Words>
  <Application>Microsoft Office PowerPoint</Application>
  <PresentationFormat>如螢幕大小 (16:9)</PresentationFormat>
  <Paragraphs>228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5" baseType="lpstr">
      <vt:lpstr>Roboto</vt:lpstr>
      <vt:lpstr>Arial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志宇 許</cp:lastModifiedBy>
  <cp:revision>77</cp:revision>
  <dcterms:modified xsi:type="dcterms:W3CDTF">2018-10-28T14:30:57Z</dcterms:modified>
</cp:coreProperties>
</file>